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4500" cy="99187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8335"/>
    <a:srgbClr val="88A945"/>
    <a:srgbClr val="9FBE62"/>
    <a:srgbClr val="97B854"/>
    <a:srgbClr val="91B44A"/>
    <a:srgbClr val="CDDDAD"/>
    <a:srgbClr val="E1EBCD"/>
    <a:srgbClr val="F4F7ED"/>
    <a:srgbClr val="205766"/>
    <a:srgbClr val="296D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5BB1E5-6DB1-4CA3-8858-2CBBB903464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63CB06-42E2-4809-8017-814B95F8F504}">
      <dgm:prSet phldrT="[Текст]" custT="1"/>
      <dgm:spPr>
        <a:solidFill>
          <a:srgbClr val="F4F7ED"/>
        </a:solidFill>
      </dgm:spPr>
      <dgm:t>
        <a:bodyPr/>
        <a:lstStyle/>
        <a:p>
          <a:r>
            <a:rPr lang="ru-RU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Январь 2014</a:t>
          </a:r>
          <a:endParaRPr lang="ru-RU" sz="1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67A7606-1BE3-4241-8C04-94D82A176D13}" type="parTrans" cxnId="{4A1CB58F-6783-4716-A000-C18075CB8BDC}">
      <dgm:prSet/>
      <dgm:spPr/>
      <dgm:t>
        <a:bodyPr/>
        <a:lstStyle/>
        <a:p>
          <a:endParaRPr lang="ru-RU" sz="10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466EEF4-2E52-47A0-BA10-0872C6A98456}" type="sibTrans" cxnId="{4A1CB58F-6783-4716-A000-C18075CB8BDC}">
      <dgm:prSet/>
      <dgm:spPr/>
      <dgm:t>
        <a:bodyPr/>
        <a:lstStyle/>
        <a:p>
          <a:endParaRPr lang="ru-RU" sz="10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C646D2-7E02-4526-8854-7374F1D0B932}">
      <dgm:prSet phldrT="[Текст]" custT="1"/>
      <dgm:spPr/>
      <dgm:t>
        <a:bodyPr/>
        <a:lstStyle/>
        <a:p>
          <a:pPr algn="ctr"/>
          <a:endParaRPr lang="ru-RU" sz="1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25933C6-D9D1-4587-8D1C-0C15CA2DFE26}" type="parTrans" cxnId="{0BD767FA-D5BB-48BF-AF0B-49BB71766B38}">
      <dgm:prSet/>
      <dgm:spPr/>
      <dgm:t>
        <a:bodyPr/>
        <a:lstStyle/>
        <a:p>
          <a:endParaRPr lang="ru-RU" sz="10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012E840-2109-43F2-82EF-009AFA62F84E}" type="sibTrans" cxnId="{0BD767FA-D5BB-48BF-AF0B-49BB71766B38}">
      <dgm:prSet/>
      <dgm:spPr/>
      <dgm:t>
        <a:bodyPr/>
        <a:lstStyle/>
        <a:p>
          <a:endParaRPr lang="ru-RU" sz="10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287DFB5-7391-4CEE-8A78-080B46FBB64C}">
      <dgm:prSet phldrT="[Текст]" custT="1"/>
      <dgm:spPr/>
      <dgm:t>
        <a:bodyPr/>
        <a:lstStyle/>
        <a:p>
          <a:pPr algn="ctr"/>
          <a:endParaRPr lang="ru-RU" sz="1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1A779C9-70CF-430D-B9CE-7E0625C49B5D}" type="parTrans" cxnId="{F4F49C29-CB22-4A21-911E-587385B25A0C}">
      <dgm:prSet/>
      <dgm:spPr/>
      <dgm:t>
        <a:bodyPr/>
        <a:lstStyle/>
        <a:p>
          <a:endParaRPr lang="ru-RU" sz="10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14DEA6A-EFC2-4A37-9DD5-BE34DBC944A5}" type="sibTrans" cxnId="{F4F49C29-CB22-4A21-911E-587385B25A0C}">
      <dgm:prSet/>
      <dgm:spPr/>
      <dgm:t>
        <a:bodyPr/>
        <a:lstStyle/>
        <a:p>
          <a:endParaRPr lang="ru-RU" sz="10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1F9D37F-C846-4133-9829-ECEBB6595FE0}">
      <dgm:prSet phldrT="[Текст]" custT="1"/>
      <dgm:spPr>
        <a:solidFill>
          <a:schemeClr val="accent3">
            <a:lumMod val="20000"/>
            <a:lumOff val="80000"/>
          </a:schemeClr>
        </a:solidFill>
      </dgm:spPr>
      <dgm:t>
        <a:bodyPr anchor="b"/>
        <a:lstStyle/>
        <a:p>
          <a:r>
            <a:rPr lang="ru-RU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01.02.2014-28.02.2014	</a:t>
          </a:r>
          <a:endParaRPr lang="ru-RU" sz="1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7293DCE-621F-49D1-9808-85E45256AA6A}" type="parTrans" cxnId="{B380756E-3B44-4B96-B515-20D36985F6E5}">
      <dgm:prSet/>
      <dgm:spPr/>
      <dgm:t>
        <a:bodyPr/>
        <a:lstStyle/>
        <a:p>
          <a:endParaRPr lang="ru-RU" sz="10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E74BA23-A893-4142-AAFB-742E7C146DF2}" type="sibTrans" cxnId="{B380756E-3B44-4B96-B515-20D36985F6E5}">
      <dgm:prSet/>
      <dgm:spPr/>
      <dgm:t>
        <a:bodyPr/>
        <a:lstStyle/>
        <a:p>
          <a:endParaRPr lang="ru-RU" sz="10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7E98E4E-8E28-4F29-8018-3528DF3B8E04}">
      <dgm:prSet phldrT="[Текст]" custT="1"/>
      <dgm:spPr/>
      <dgm:t>
        <a:bodyPr/>
        <a:lstStyle/>
        <a:p>
          <a:endParaRPr lang="ru-RU" sz="1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3FE6966-9F9A-427E-B717-66F264C4BD4C}" type="parTrans" cxnId="{9ABB2169-1E9B-43F2-8789-237FD057A94B}">
      <dgm:prSet/>
      <dgm:spPr/>
      <dgm:t>
        <a:bodyPr/>
        <a:lstStyle/>
        <a:p>
          <a:endParaRPr lang="ru-RU" sz="10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8AE2FA8-C5FC-46F0-A36C-A7904A0DA1AF}" type="sibTrans" cxnId="{9ABB2169-1E9B-43F2-8789-237FD057A94B}">
      <dgm:prSet/>
      <dgm:spPr/>
      <dgm:t>
        <a:bodyPr/>
        <a:lstStyle/>
        <a:p>
          <a:endParaRPr lang="ru-RU" sz="10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C4B29A4-B5C9-4D79-A2D2-CADBD6EFB3E5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1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01.03.2014-10.03.2014</a:t>
          </a:r>
          <a:endParaRPr lang="ru-RU" sz="1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D1727ED-C2ED-473A-9206-1153082BFE29}" type="parTrans" cxnId="{1D18D03A-8819-4497-B9F6-5A98B00F5E31}">
      <dgm:prSet/>
      <dgm:spPr/>
      <dgm:t>
        <a:bodyPr/>
        <a:lstStyle/>
        <a:p>
          <a:endParaRPr lang="ru-RU" sz="10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5247C64-05BC-4519-8914-980078CC5BEE}" type="sibTrans" cxnId="{1D18D03A-8819-4497-B9F6-5A98B00F5E31}">
      <dgm:prSet/>
      <dgm:spPr/>
      <dgm:t>
        <a:bodyPr/>
        <a:lstStyle/>
        <a:p>
          <a:endParaRPr lang="ru-RU" sz="10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65CFD87-31AE-4FCE-A83F-FFE3A6685608}">
      <dgm:prSet custT="1"/>
      <dgm:spPr>
        <a:solidFill>
          <a:srgbClr val="9FBE62"/>
        </a:solidFill>
      </dgm:spPr>
      <dgm:t>
        <a:bodyPr/>
        <a:lstStyle/>
        <a:p>
          <a:r>
            <a: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01.04.2014-10.04.2014</a:t>
          </a:r>
          <a:endParaRPr lang="ru-RU" sz="1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0A5C30C-FCD4-470C-868D-F2817793D3DD}" type="parTrans" cxnId="{615BAA72-427E-4A25-AC77-5E2F1E58CFEF}">
      <dgm:prSet/>
      <dgm:spPr/>
      <dgm:t>
        <a:bodyPr/>
        <a:lstStyle/>
        <a:p>
          <a:endParaRPr lang="ru-RU" sz="10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AE12F57-F00D-4661-8243-AEB6A6C952DA}" type="sibTrans" cxnId="{615BAA72-427E-4A25-AC77-5E2F1E58CFEF}">
      <dgm:prSet/>
      <dgm:spPr/>
      <dgm:t>
        <a:bodyPr/>
        <a:lstStyle/>
        <a:p>
          <a:endParaRPr lang="ru-RU" sz="10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71B8033-9962-4463-9A3F-0E2CD3CB9DDA}">
      <dgm:prSet custT="1"/>
      <dgm:spPr>
        <a:solidFill>
          <a:srgbClr val="88A945"/>
        </a:solidFill>
      </dgm:spPr>
      <dgm:t>
        <a:bodyPr/>
        <a:lstStyle/>
        <a:p>
          <a:r>
            <a: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10.04.2014-30.04.2014</a:t>
          </a:r>
          <a:endParaRPr lang="ru-RU" sz="1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316A437-9639-4019-8D92-237E80807FE6}" type="parTrans" cxnId="{743D5A18-CAAC-4154-A214-5E93A5E6CB2C}">
      <dgm:prSet/>
      <dgm:spPr/>
      <dgm:t>
        <a:bodyPr/>
        <a:lstStyle/>
        <a:p>
          <a:endParaRPr lang="ru-RU" sz="10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D33FDAE-7DE4-4ED7-BD37-73C6E0D8E52C}" type="sibTrans" cxnId="{743D5A18-CAAC-4154-A214-5E93A5E6CB2C}">
      <dgm:prSet/>
      <dgm:spPr/>
      <dgm:t>
        <a:bodyPr/>
        <a:lstStyle/>
        <a:p>
          <a:endParaRPr lang="ru-RU" sz="10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F9E5D95-19C3-4F8B-88A7-C8F92F22ED8F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01.05.2014-31.05.2014</a:t>
          </a:r>
          <a:endParaRPr lang="ru-RU" sz="1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23FE372-8044-4E53-A10E-7CABC416C0D9}" type="parTrans" cxnId="{E2EC1328-0D75-4455-814D-15D66FF76A14}">
      <dgm:prSet/>
      <dgm:spPr/>
      <dgm:t>
        <a:bodyPr/>
        <a:lstStyle/>
        <a:p>
          <a:endParaRPr lang="ru-RU" sz="10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2EC5063-B868-41A5-A02F-C73AF01F4E51}" type="sibTrans" cxnId="{E2EC1328-0D75-4455-814D-15D66FF76A14}">
      <dgm:prSet/>
      <dgm:spPr/>
      <dgm:t>
        <a:bodyPr/>
        <a:lstStyle/>
        <a:p>
          <a:endParaRPr lang="ru-RU" sz="10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C0E8F13-3166-41F6-BAF7-70669409464F}">
      <dgm:prSet custT="1"/>
      <dgm:spPr>
        <a:solidFill>
          <a:srgbClr val="CDDDAD"/>
        </a:solidFill>
      </dgm:spPr>
      <dgm:t>
        <a:bodyPr/>
        <a:lstStyle/>
        <a:p>
          <a:r>
            <a:rPr lang="ru-RU" sz="1000" dirty="0" smtClean="0">
              <a:solidFill>
                <a:srgbClr val="002060"/>
              </a:solidFill>
            </a:rPr>
            <a:t>11.03.2014-31.03.2014</a:t>
          </a:r>
          <a:endParaRPr lang="ru-RU" sz="1000" dirty="0">
            <a:solidFill>
              <a:srgbClr val="002060"/>
            </a:solidFill>
          </a:endParaRPr>
        </a:p>
      </dgm:t>
    </dgm:pt>
    <dgm:pt modelId="{C274ACC9-03FA-4A41-BBBA-CFDABDA03D6C}" type="parTrans" cxnId="{F1EA3B65-3C93-4073-BD9B-DB8CEDB4C478}">
      <dgm:prSet/>
      <dgm:spPr/>
      <dgm:t>
        <a:bodyPr/>
        <a:lstStyle/>
        <a:p>
          <a:endParaRPr lang="ru-RU" sz="1000">
            <a:solidFill>
              <a:srgbClr val="002060"/>
            </a:solidFill>
          </a:endParaRPr>
        </a:p>
      </dgm:t>
    </dgm:pt>
    <dgm:pt modelId="{97D67D27-4108-4AB9-A24B-4AFE9964DAE9}" type="sibTrans" cxnId="{F1EA3B65-3C93-4073-BD9B-DB8CEDB4C478}">
      <dgm:prSet/>
      <dgm:spPr/>
      <dgm:t>
        <a:bodyPr/>
        <a:lstStyle/>
        <a:p>
          <a:endParaRPr lang="ru-RU" sz="1000">
            <a:solidFill>
              <a:srgbClr val="002060"/>
            </a:solidFill>
          </a:endParaRPr>
        </a:p>
      </dgm:t>
    </dgm:pt>
    <dgm:pt modelId="{9A43102F-A0E8-48C1-85E4-7BE52ACAF118}">
      <dgm:prSet custT="1"/>
      <dgm:spPr>
        <a:solidFill>
          <a:srgbClr val="698335"/>
        </a:solidFill>
      </dgm:spPr>
      <dgm:t>
        <a:bodyPr/>
        <a:lstStyle/>
        <a:p>
          <a:r>
            <a:rPr lang="ru-RU" sz="1000" dirty="0" smtClean="0">
              <a:solidFill>
                <a:schemeClr val="tx1"/>
              </a:solidFill>
            </a:rPr>
            <a:t>01.06.2014-10.06.2014</a:t>
          </a:r>
          <a:endParaRPr lang="ru-RU" sz="1000" dirty="0">
            <a:solidFill>
              <a:schemeClr val="tx1"/>
            </a:solidFill>
          </a:endParaRPr>
        </a:p>
      </dgm:t>
    </dgm:pt>
    <dgm:pt modelId="{94068450-3B32-4C23-939B-12F5826DA0FE}" type="parTrans" cxnId="{849747A9-8F27-4BFC-944F-BE05599520FB}">
      <dgm:prSet/>
      <dgm:spPr/>
      <dgm:t>
        <a:bodyPr/>
        <a:lstStyle/>
        <a:p>
          <a:endParaRPr lang="ru-RU" sz="1000"/>
        </a:p>
      </dgm:t>
    </dgm:pt>
    <dgm:pt modelId="{EC866C3E-382C-4F71-AA33-F1F338D8E0BD}" type="sibTrans" cxnId="{849747A9-8F27-4BFC-944F-BE05599520FB}">
      <dgm:prSet/>
      <dgm:spPr/>
      <dgm:t>
        <a:bodyPr/>
        <a:lstStyle/>
        <a:p>
          <a:endParaRPr lang="ru-RU" sz="1000"/>
        </a:p>
      </dgm:t>
    </dgm:pt>
    <dgm:pt modelId="{C3307B8C-C52D-4BD1-A4D7-037F0985F2EA}" type="pres">
      <dgm:prSet presAssocID="{735BB1E5-6DB1-4CA3-8858-2CBBB903464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6BD289-4A77-4D9F-93B8-A9D44904CB3F}" type="pres">
      <dgm:prSet presAssocID="{C863CB06-42E2-4809-8017-814B95F8F504}" presName="composite" presStyleCnt="0"/>
      <dgm:spPr/>
    </dgm:pt>
    <dgm:pt modelId="{F7876994-A04F-4F3D-BAD3-E7DD7FC94F0B}" type="pres">
      <dgm:prSet presAssocID="{C863CB06-42E2-4809-8017-814B95F8F504}" presName="parTx" presStyleLbl="node1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428C6E-2BFA-4A1D-B071-0E67BAD08C90}" type="pres">
      <dgm:prSet presAssocID="{C863CB06-42E2-4809-8017-814B95F8F504}" presName="desTx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23F1E2-9082-434F-BEBA-3EAB9A121261}" type="pres">
      <dgm:prSet presAssocID="{B466EEF4-2E52-47A0-BA10-0872C6A98456}" presName="space" presStyleCnt="0"/>
      <dgm:spPr/>
    </dgm:pt>
    <dgm:pt modelId="{12A79701-C6D4-410F-94C1-A5C683522CBE}" type="pres">
      <dgm:prSet presAssocID="{21F9D37F-C846-4133-9829-ECEBB6595FE0}" presName="composite" presStyleCnt="0"/>
      <dgm:spPr/>
    </dgm:pt>
    <dgm:pt modelId="{545D200A-42E0-41E9-9F9C-6377877772E2}" type="pres">
      <dgm:prSet presAssocID="{21F9D37F-C846-4133-9829-ECEBB6595FE0}" presName="parTx" presStyleLbl="node1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50A75D-9117-4BB9-B825-D883AB283B03}" type="pres">
      <dgm:prSet presAssocID="{21F9D37F-C846-4133-9829-ECEBB6595FE0}" presName="desTx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793402-67C2-4777-BAAD-BE5902299E79}" type="pres">
      <dgm:prSet presAssocID="{0E74BA23-A893-4142-AAFB-742E7C146DF2}" presName="space" presStyleCnt="0"/>
      <dgm:spPr/>
    </dgm:pt>
    <dgm:pt modelId="{59C92231-F488-4AE5-A8AF-9411FD51BE19}" type="pres">
      <dgm:prSet presAssocID="{5C4B29A4-B5C9-4D79-A2D2-CADBD6EFB3E5}" presName="composite" presStyleCnt="0"/>
      <dgm:spPr/>
    </dgm:pt>
    <dgm:pt modelId="{4C913FAC-3960-4C59-98F1-39615BD4663F}" type="pres">
      <dgm:prSet presAssocID="{5C4B29A4-B5C9-4D79-A2D2-CADBD6EFB3E5}" presName="parTx" presStyleLbl="node1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F8FD14-8F4D-4818-8E1A-E6E2B50CF585}" type="pres">
      <dgm:prSet presAssocID="{5C4B29A4-B5C9-4D79-A2D2-CADBD6EFB3E5}" presName="desTx" presStyleLbl="revTx" presStyleIdx="1" presStyleCnt="2">
        <dgm:presLayoutVars>
          <dgm:bulletEnabled val="1"/>
        </dgm:presLayoutVars>
      </dgm:prSet>
      <dgm:spPr/>
    </dgm:pt>
    <dgm:pt modelId="{98055685-B3A7-4486-AB15-BAD5685CD97D}" type="pres">
      <dgm:prSet presAssocID="{B5247C64-05BC-4519-8914-980078CC5BEE}" presName="space" presStyleCnt="0"/>
      <dgm:spPr/>
    </dgm:pt>
    <dgm:pt modelId="{02479998-7A05-43F3-8E65-85C4D36001EB}" type="pres">
      <dgm:prSet presAssocID="{2C0E8F13-3166-41F6-BAF7-70669409464F}" presName="composite" presStyleCnt="0"/>
      <dgm:spPr/>
    </dgm:pt>
    <dgm:pt modelId="{3B6BEF4F-98FE-4B44-9BC9-244E0796BFBB}" type="pres">
      <dgm:prSet presAssocID="{2C0E8F13-3166-41F6-BAF7-70669409464F}" presName="parTx" presStyleLbl="node1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126A38-9CBA-4680-81F5-0508E2228935}" type="pres">
      <dgm:prSet presAssocID="{2C0E8F13-3166-41F6-BAF7-70669409464F}" presName="desTx" presStyleLbl="revTx" presStyleIdx="1" presStyleCnt="2">
        <dgm:presLayoutVars>
          <dgm:bulletEnabled val="1"/>
        </dgm:presLayoutVars>
      </dgm:prSet>
      <dgm:spPr/>
    </dgm:pt>
    <dgm:pt modelId="{DC7F112D-A18B-4888-A065-AF253BF64E54}" type="pres">
      <dgm:prSet presAssocID="{97D67D27-4108-4AB9-A24B-4AFE9964DAE9}" presName="space" presStyleCnt="0"/>
      <dgm:spPr/>
    </dgm:pt>
    <dgm:pt modelId="{3A9275BE-A31B-48F4-9451-08AF0CCD1821}" type="pres">
      <dgm:prSet presAssocID="{C65CFD87-31AE-4FCE-A83F-FFE3A6685608}" presName="composite" presStyleCnt="0"/>
      <dgm:spPr/>
    </dgm:pt>
    <dgm:pt modelId="{98449064-A1C3-4F13-9D67-6725C387697B}" type="pres">
      <dgm:prSet presAssocID="{C65CFD87-31AE-4FCE-A83F-FFE3A6685608}" presName="parTx" presStyleLbl="node1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A444ED-0404-4036-A9DB-310F5EA3A848}" type="pres">
      <dgm:prSet presAssocID="{C65CFD87-31AE-4FCE-A83F-FFE3A6685608}" presName="desTx" presStyleLbl="revTx" presStyleIdx="1" presStyleCnt="2">
        <dgm:presLayoutVars>
          <dgm:bulletEnabled val="1"/>
        </dgm:presLayoutVars>
      </dgm:prSet>
      <dgm:spPr/>
    </dgm:pt>
    <dgm:pt modelId="{6B756BC1-4377-40B4-BFB5-762117D89B15}" type="pres">
      <dgm:prSet presAssocID="{DAE12F57-F00D-4661-8243-AEB6A6C952DA}" presName="space" presStyleCnt="0"/>
      <dgm:spPr/>
    </dgm:pt>
    <dgm:pt modelId="{564A0DBC-2F3C-418F-95FB-43E25FB63AB3}" type="pres">
      <dgm:prSet presAssocID="{E71B8033-9962-4463-9A3F-0E2CD3CB9DDA}" presName="composite" presStyleCnt="0"/>
      <dgm:spPr/>
    </dgm:pt>
    <dgm:pt modelId="{FF1A8E54-DDF9-414A-B453-6ED58A4EFCED}" type="pres">
      <dgm:prSet presAssocID="{E71B8033-9962-4463-9A3F-0E2CD3CB9DDA}" presName="parTx" presStyleLbl="node1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47E48D-2774-46E3-AF85-CAD7C77C1C04}" type="pres">
      <dgm:prSet presAssocID="{E71B8033-9962-4463-9A3F-0E2CD3CB9DDA}" presName="desTx" presStyleLbl="revTx" presStyleIdx="1" presStyleCnt="2">
        <dgm:presLayoutVars>
          <dgm:bulletEnabled val="1"/>
        </dgm:presLayoutVars>
      </dgm:prSet>
      <dgm:spPr/>
    </dgm:pt>
    <dgm:pt modelId="{07B7D310-E24A-4C1F-B36D-C225F843C18E}" type="pres">
      <dgm:prSet presAssocID="{0D33FDAE-7DE4-4ED7-BD37-73C6E0D8E52C}" presName="space" presStyleCnt="0"/>
      <dgm:spPr/>
    </dgm:pt>
    <dgm:pt modelId="{DC5AA785-61F9-4D27-94AD-C6E8C4F19A85}" type="pres">
      <dgm:prSet presAssocID="{DF9E5D95-19C3-4F8B-88A7-C8F92F22ED8F}" presName="composite" presStyleCnt="0"/>
      <dgm:spPr/>
    </dgm:pt>
    <dgm:pt modelId="{5C852C45-C591-4129-A5B1-0D84DE627270}" type="pres">
      <dgm:prSet presAssocID="{DF9E5D95-19C3-4F8B-88A7-C8F92F22ED8F}" presName="parTx" presStyleLbl="node1" presStyleIdx="6" presStyleCnt="8" custLinFactNeighborX="3963" custLinFactNeighborY="-126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0F3157-CC49-4668-8342-703C39ACB5B2}" type="pres">
      <dgm:prSet presAssocID="{DF9E5D95-19C3-4F8B-88A7-C8F92F22ED8F}" presName="desTx" presStyleLbl="revTx" presStyleIdx="1" presStyleCnt="2">
        <dgm:presLayoutVars>
          <dgm:bulletEnabled val="1"/>
        </dgm:presLayoutVars>
      </dgm:prSet>
      <dgm:spPr/>
    </dgm:pt>
    <dgm:pt modelId="{523C55B4-8D39-4E96-B856-241A1572B15E}" type="pres">
      <dgm:prSet presAssocID="{22EC5063-B868-41A5-A02F-C73AF01F4E51}" presName="space" presStyleCnt="0"/>
      <dgm:spPr/>
    </dgm:pt>
    <dgm:pt modelId="{D28B5C95-B8DC-43E4-BBBE-AAF18C56DB31}" type="pres">
      <dgm:prSet presAssocID="{9A43102F-A0E8-48C1-85E4-7BE52ACAF118}" presName="composite" presStyleCnt="0"/>
      <dgm:spPr/>
    </dgm:pt>
    <dgm:pt modelId="{F9D433BA-E61E-4DBD-AAC7-AAD73D92408E}" type="pres">
      <dgm:prSet presAssocID="{9A43102F-A0E8-48C1-85E4-7BE52ACAF118}" presName="parTx" presStyleLbl="node1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73D3F9-8FFA-4E1E-814D-9E294612B7B5}" type="pres">
      <dgm:prSet presAssocID="{9A43102F-A0E8-48C1-85E4-7BE52ACAF118}" presName="desTx" presStyleLbl="revTx" presStyleIdx="1" presStyleCnt="2">
        <dgm:presLayoutVars>
          <dgm:bulletEnabled val="1"/>
        </dgm:presLayoutVars>
      </dgm:prSet>
      <dgm:spPr/>
    </dgm:pt>
  </dgm:ptLst>
  <dgm:cxnLst>
    <dgm:cxn modelId="{B380756E-3B44-4B96-B515-20D36985F6E5}" srcId="{735BB1E5-6DB1-4CA3-8858-2CBBB903464A}" destId="{21F9D37F-C846-4133-9829-ECEBB6595FE0}" srcOrd="1" destOrd="0" parTransId="{07293DCE-621F-49D1-9808-85E45256AA6A}" sibTransId="{0E74BA23-A893-4142-AAFB-742E7C146DF2}"/>
    <dgm:cxn modelId="{55F9599C-59A1-4589-9449-C1B832A67DAD}" type="presOf" srcId="{5C4B29A4-B5C9-4D79-A2D2-CADBD6EFB3E5}" destId="{4C913FAC-3960-4C59-98F1-39615BD4663F}" srcOrd="0" destOrd="0" presId="urn:microsoft.com/office/officeart/2005/8/layout/chevron1"/>
    <dgm:cxn modelId="{9ABB2169-1E9B-43F2-8789-237FD057A94B}" srcId="{21F9D37F-C846-4133-9829-ECEBB6595FE0}" destId="{27E98E4E-8E28-4F29-8018-3528DF3B8E04}" srcOrd="0" destOrd="0" parTransId="{A3FE6966-9F9A-427E-B717-66F264C4BD4C}" sibTransId="{48AE2FA8-C5FC-46F0-A36C-A7904A0DA1AF}"/>
    <dgm:cxn modelId="{743D5A18-CAAC-4154-A214-5E93A5E6CB2C}" srcId="{735BB1E5-6DB1-4CA3-8858-2CBBB903464A}" destId="{E71B8033-9962-4463-9A3F-0E2CD3CB9DDA}" srcOrd="5" destOrd="0" parTransId="{A316A437-9639-4019-8D92-237E80807FE6}" sibTransId="{0D33FDAE-7DE4-4ED7-BD37-73C6E0D8E52C}"/>
    <dgm:cxn modelId="{4A1CB58F-6783-4716-A000-C18075CB8BDC}" srcId="{735BB1E5-6DB1-4CA3-8858-2CBBB903464A}" destId="{C863CB06-42E2-4809-8017-814B95F8F504}" srcOrd="0" destOrd="0" parTransId="{367A7606-1BE3-4241-8C04-94D82A176D13}" sibTransId="{B466EEF4-2E52-47A0-BA10-0872C6A98456}"/>
    <dgm:cxn modelId="{2A7420C3-2B86-4D28-B3D1-F9A3FB568A37}" type="presOf" srcId="{E71B8033-9962-4463-9A3F-0E2CD3CB9DDA}" destId="{FF1A8E54-DDF9-414A-B453-6ED58A4EFCED}" srcOrd="0" destOrd="0" presId="urn:microsoft.com/office/officeart/2005/8/layout/chevron1"/>
    <dgm:cxn modelId="{03125E11-A79D-42DF-985C-A0A0FCB96AB6}" type="presOf" srcId="{2C0E8F13-3166-41F6-BAF7-70669409464F}" destId="{3B6BEF4F-98FE-4B44-9BC9-244E0796BFBB}" srcOrd="0" destOrd="0" presId="urn:microsoft.com/office/officeart/2005/8/layout/chevron1"/>
    <dgm:cxn modelId="{9B2CF955-AF8D-4C5B-8B52-547E238DEAED}" type="presOf" srcId="{C65CFD87-31AE-4FCE-A83F-FFE3A6685608}" destId="{98449064-A1C3-4F13-9D67-6725C387697B}" srcOrd="0" destOrd="0" presId="urn:microsoft.com/office/officeart/2005/8/layout/chevron1"/>
    <dgm:cxn modelId="{1D18D03A-8819-4497-B9F6-5A98B00F5E31}" srcId="{735BB1E5-6DB1-4CA3-8858-2CBBB903464A}" destId="{5C4B29A4-B5C9-4D79-A2D2-CADBD6EFB3E5}" srcOrd="2" destOrd="0" parTransId="{5D1727ED-C2ED-473A-9206-1153082BFE29}" sibTransId="{B5247C64-05BC-4519-8914-980078CC5BEE}"/>
    <dgm:cxn modelId="{99694B2E-0FE5-41E6-AAAC-86878E7EC030}" type="presOf" srcId="{DF9E5D95-19C3-4F8B-88A7-C8F92F22ED8F}" destId="{5C852C45-C591-4129-A5B1-0D84DE627270}" srcOrd="0" destOrd="0" presId="urn:microsoft.com/office/officeart/2005/8/layout/chevron1"/>
    <dgm:cxn modelId="{B036DF1C-2661-4BD6-A63F-9263B757A631}" type="presOf" srcId="{3FC646D2-7E02-4526-8854-7374F1D0B932}" destId="{0C428C6E-2BFA-4A1D-B071-0E67BAD08C90}" srcOrd="0" destOrd="0" presId="urn:microsoft.com/office/officeart/2005/8/layout/chevron1"/>
    <dgm:cxn modelId="{B2EB0935-99BB-4DF6-9589-6293AD315129}" type="presOf" srcId="{21F9D37F-C846-4133-9829-ECEBB6595FE0}" destId="{545D200A-42E0-41E9-9F9C-6377877772E2}" srcOrd="0" destOrd="0" presId="urn:microsoft.com/office/officeart/2005/8/layout/chevron1"/>
    <dgm:cxn modelId="{849747A9-8F27-4BFC-944F-BE05599520FB}" srcId="{735BB1E5-6DB1-4CA3-8858-2CBBB903464A}" destId="{9A43102F-A0E8-48C1-85E4-7BE52ACAF118}" srcOrd="7" destOrd="0" parTransId="{94068450-3B32-4C23-939B-12F5826DA0FE}" sibTransId="{EC866C3E-382C-4F71-AA33-F1F338D8E0BD}"/>
    <dgm:cxn modelId="{615BAA72-427E-4A25-AC77-5E2F1E58CFEF}" srcId="{735BB1E5-6DB1-4CA3-8858-2CBBB903464A}" destId="{C65CFD87-31AE-4FCE-A83F-FFE3A6685608}" srcOrd="4" destOrd="0" parTransId="{F0A5C30C-FCD4-470C-868D-F2817793D3DD}" sibTransId="{DAE12F57-F00D-4661-8243-AEB6A6C952DA}"/>
    <dgm:cxn modelId="{400B6D87-4753-4058-86DA-AF0E81E07A07}" type="presOf" srcId="{9A43102F-A0E8-48C1-85E4-7BE52ACAF118}" destId="{F9D433BA-E61E-4DBD-AAC7-AAD73D92408E}" srcOrd="0" destOrd="0" presId="urn:microsoft.com/office/officeart/2005/8/layout/chevron1"/>
    <dgm:cxn modelId="{E2EC1328-0D75-4455-814D-15D66FF76A14}" srcId="{735BB1E5-6DB1-4CA3-8858-2CBBB903464A}" destId="{DF9E5D95-19C3-4F8B-88A7-C8F92F22ED8F}" srcOrd="6" destOrd="0" parTransId="{C23FE372-8044-4E53-A10E-7CABC416C0D9}" sibTransId="{22EC5063-B868-41A5-A02F-C73AF01F4E51}"/>
    <dgm:cxn modelId="{13AE8C01-91C5-4F0C-824C-4F7996A65A3F}" type="presOf" srcId="{735BB1E5-6DB1-4CA3-8858-2CBBB903464A}" destId="{C3307B8C-C52D-4BD1-A4D7-037F0985F2EA}" srcOrd="0" destOrd="0" presId="urn:microsoft.com/office/officeart/2005/8/layout/chevron1"/>
    <dgm:cxn modelId="{F4F49C29-CB22-4A21-911E-587385B25A0C}" srcId="{C863CB06-42E2-4809-8017-814B95F8F504}" destId="{0287DFB5-7391-4CEE-8A78-080B46FBB64C}" srcOrd="1" destOrd="0" parTransId="{91A779C9-70CF-430D-B9CE-7E0625C49B5D}" sibTransId="{014DEA6A-EFC2-4A37-9DD5-BE34DBC944A5}"/>
    <dgm:cxn modelId="{87826585-0457-414E-BBCF-609C5C164BB5}" type="presOf" srcId="{27E98E4E-8E28-4F29-8018-3528DF3B8E04}" destId="{EB50A75D-9117-4BB9-B825-D883AB283B03}" srcOrd="0" destOrd="0" presId="urn:microsoft.com/office/officeart/2005/8/layout/chevron1"/>
    <dgm:cxn modelId="{68B2775C-0CE6-4C66-A2B3-01825365E861}" type="presOf" srcId="{C863CB06-42E2-4809-8017-814B95F8F504}" destId="{F7876994-A04F-4F3D-BAD3-E7DD7FC94F0B}" srcOrd="0" destOrd="0" presId="urn:microsoft.com/office/officeart/2005/8/layout/chevron1"/>
    <dgm:cxn modelId="{2210DAA8-A863-4BEE-9055-B943298BD62B}" type="presOf" srcId="{0287DFB5-7391-4CEE-8A78-080B46FBB64C}" destId="{0C428C6E-2BFA-4A1D-B071-0E67BAD08C90}" srcOrd="0" destOrd="1" presId="urn:microsoft.com/office/officeart/2005/8/layout/chevron1"/>
    <dgm:cxn modelId="{F1EA3B65-3C93-4073-BD9B-DB8CEDB4C478}" srcId="{735BB1E5-6DB1-4CA3-8858-2CBBB903464A}" destId="{2C0E8F13-3166-41F6-BAF7-70669409464F}" srcOrd="3" destOrd="0" parTransId="{C274ACC9-03FA-4A41-BBBA-CFDABDA03D6C}" sibTransId="{97D67D27-4108-4AB9-A24B-4AFE9964DAE9}"/>
    <dgm:cxn modelId="{0BD767FA-D5BB-48BF-AF0B-49BB71766B38}" srcId="{C863CB06-42E2-4809-8017-814B95F8F504}" destId="{3FC646D2-7E02-4526-8854-7374F1D0B932}" srcOrd="0" destOrd="0" parTransId="{425933C6-D9D1-4587-8D1C-0C15CA2DFE26}" sibTransId="{E012E840-2109-43F2-82EF-009AFA62F84E}"/>
    <dgm:cxn modelId="{6CF0F18D-F8F6-4D47-80B3-2EE481114886}" type="presParOf" srcId="{C3307B8C-C52D-4BD1-A4D7-037F0985F2EA}" destId="{616BD289-4A77-4D9F-93B8-A9D44904CB3F}" srcOrd="0" destOrd="0" presId="urn:microsoft.com/office/officeart/2005/8/layout/chevron1"/>
    <dgm:cxn modelId="{601A1875-C1F1-47B4-B38A-A375D954F37A}" type="presParOf" srcId="{616BD289-4A77-4D9F-93B8-A9D44904CB3F}" destId="{F7876994-A04F-4F3D-BAD3-E7DD7FC94F0B}" srcOrd="0" destOrd="0" presId="urn:microsoft.com/office/officeart/2005/8/layout/chevron1"/>
    <dgm:cxn modelId="{52E549AB-8A3C-4B50-A4AE-735087A62C36}" type="presParOf" srcId="{616BD289-4A77-4D9F-93B8-A9D44904CB3F}" destId="{0C428C6E-2BFA-4A1D-B071-0E67BAD08C90}" srcOrd="1" destOrd="0" presId="urn:microsoft.com/office/officeart/2005/8/layout/chevron1"/>
    <dgm:cxn modelId="{4F445D57-2A91-448D-A285-44FBA891300C}" type="presParOf" srcId="{C3307B8C-C52D-4BD1-A4D7-037F0985F2EA}" destId="{0123F1E2-9082-434F-BEBA-3EAB9A121261}" srcOrd="1" destOrd="0" presId="urn:microsoft.com/office/officeart/2005/8/layout/chevron1"/>
    <dgm:cxn modelId="{FF33258B-CC92-4FA4-AF26-59F3C86EF936}" type="presParOf" srcId="{C3307B8C-C52D-4BD1-A4D7-037F0985F2EA}" destId="{12A79701-C6D4-410F-94C1-A5C683522CBE}" srcOrd="2" destOrd="0" presId="urn:microsoft.com/office/officeart/2005/8/layout/chevron1"/>
    <dgm:cxn modelId="{DD065420-DC06-4471-BF71-18BE852CFFCE}" type="presParOf" srcId="{12A79701-C6D4-410F-94C1-A5C683522CBE}" destId="{545D200A-42E0-41E9-9F9C-6377877772E2}" srcOrd="0" destOrd="0" presId="urn:microsoft.com/office/officeart/2005/8/layout/chevron1"/>
    <dgm:cxn modelId="{386B4521-7B14-4CD8-963B-615509275640}" type="presParOf" srcId="{12A79701-C6D4-410F-94C1-A5C683522CBE}" destId="{EB50A75D-9117-4BB9-B825-D883AB283B03}" srcOrd="1" destOrd="0" presId="urn:microsoft.com/office/officeart/2005/8/layout/chevron1"/>
    <dgm:cxn modelId="{C1E02297-4154-48AF-BABB-36DAAB761D43}" type="presParOf" srcId="{C3307B8C-C52D-4BD1-A4D7-037F0985F2EA}" destId="{96793402-67C2-4777-BAAD-BE5902299E79}" srcOrd="3" destOrd="0" presId="urn:microsoft.com/office/officeart/2005/8/layout/chevron1"/>
    <dgm:cxn modelId="{E34ABCDF-DECD-45E9-B83D-33BB4A4BB249}" type="presParOf" srcId="{C3307B8C-C52D-4BD1-A4D7-037F0985F2EA}" destId="{59C92231-F488-4AE5-A8AF-9411FD51BE19}" srcOrd="4" destOrd="0" presId="urn:microsoft.com/office/officeart/2005/8/layout/chevron1"/>
    <dgm:cxn modelId="{41E4FAAC-13DF-4411-AB55-D611EE8ED530}" type="presParOf" srcId="{59C92231-F488-4AE5-A8AF-9411FD51BE19}" destId="{4C913FAC-3960-4C59-98F1-39615BD4663F}" srcOrd="0" destOrd="0" presId="urn:microsoft.com/office/officeart/2005/8/layout/chevron1"/>
    <dgm:cxn modelId="{5BFC53FC-6DCA-43E4-A966-D08C0431E917}" type="presParOf" srcId="{59C92231-F488-4AE5-A8AF-9411FD51BE19}" destId="{F2F8FD14-8F4D-4818-8E1A-E6E2B50CF585}" srcOrd="1" destOrd="0" presId="urn:microsoft.com/office/officeart/2005/8/layout/chevron1"/>
    <dgm:cxn modelId="{5C5EBFAF-284D-4FA9-BF34-0B6C1FD94371}" type="presParOf" srcId="{C3307B8C-C52D-4BD1-A4D7-037F0985F2EA}" destId="{98055685-B3A7-4486-AB15-BAD5685CD97D}" srcOrd="5" destOrd="0" presId="urn:microsoft.com/office/officeart/2005/8/layout/chevron1"/>
    <dgm:cxn modelId="{B6CC3E16-995D-40E6-BE04-D86D3793C445}" type="presParOf" srcId="{C3307B8C-C52D-4BD1-A4D7-037F0985F2EA}" destId="{02479998-7A05-43F3-8E65-85C4D36001EB}" srcOrd="6" destOrd="0" presId="urn:microsoft.com/office/officeart/2005/8/layout/chevron1"/>
    <dgm:cxn modelId="{7F27AD56-92B7-4E26-830B-39D70A41D95E}" type="presParOf" srcId="{02479998-7A05-43F3-8E65-85C4D36001EB}" destId="{3B6BEF4F-98FE-4B44-9BC9-244E0796BFBB}" srcOrd="0" destOrd="0" presId="urn:microsoft.com/office/officeart/2005/8/layout/chevron1"/>
    <dgm:cxn modelId="{7F4673B8-BA93-4F92-A586-7FDDB4BC0C6B}" type="presParOf" srcId="{02479998-7A05-43F3-8E65-85C4D36001EB}" destId="{A7126A38-9CBA-4680-81F5-0508E2228935}" srcOrd="1" destOrd="0" presId="urn:microsoft.com/office/officeart/2005/8/layout/chevron1"/>
    <dgm:cxn modelId="{5F7F98A8-E6FD-40D2-AFD0-D60C5A2F0930}" type="presParOf" srcId="{C3307B8C-C52D-4BD1-A4D7-037F0985F2EA}" destId="{DC7F112D-A18B-4888-A065-AF253BF64E54}" srcOrd="7" destOrd="0" presId="urn:microsoft.com/office/officeart/2005/8/layout/chevron1"/>
    <dgm:cxn modelId="{8417AC02-47D8-4EE8-92AA-2825B61FDD8A}" type="presParOf" srcId="{C3307B8C-C52D-4BD1-A4D7-037F0985F2EA}" destId="{3A9275BE-A31B-48F4-9451-08AF0CCD1821}" srcOrd="8" destOrd="0" presId="urn:microsoft.com/office/officeart/2005/8/layout/chevron1"/>
    <dgm:cxn modelId="{ED66547C-483A-4DDD-9D17-1CB36BCD95BE}" type="presParOf" srcId="{3A9275BE-A31B-48F4-9451-08AF0CCD1821}" destId="{98449064-A1C3-4F13-9D67-6725C387697B}" srcOrd="0" destOrd="0" presId="urn:microsoft.com/office/officeart/2005/8/layout/chevron1"/>
    <dgm:cxn modelId="{60E3487B-A736-4A6E-A06A-03F21B34BAFA}" type="presParOf" srcId="{3A9275BE-A31B-48F4-9451-08AF0CCD1821}" destId="{BFA444ED-0404-4036-A9DB-310F5EA3A848}" srcOrd="1" destOrd="0" presId="urn:microsoft.com/office/officeart/2005/8/layout/chevron1"/>
    <dgm:cxn modelId="{ED1F8A1A-7C08-481E-B318-BC531D0BDE90}" type="presParOf" srcId="{C3307B8C-C52D-4BD1-A4D7-037F0985F2EA}" destId="{6B756BC1-4377-40B4-BFB5-762117D89B15}" srcOrd="9" destOrd="0" presId="urn:microsoft.com/office/officeart/2005/8/layout/chevron1"/>
    <dgm:cxn modelId="{AED5495B-75B6-40B9-A626-F598EF936817}" type="presParOf" srcId="{C3307B8C-C52D-4BD1-A4D7-037F0985F2EA}" destId="{564A0DBC-2F3C-418F-95FB-43E25FB63AB3}" srcOrd="10" destOrd="0" presId="urn:microsoft.com/office/officeart/2005/8/layout/chevron1"/>
    <dgm:cxn modelId="{CDFDB51A-42B7-4642-8A44-4CF5AD51D653}" type="presParOf" srcId="{564A0DBC-2F3C-418F-95FB-43E25FB63AB3}" destId="{FF1A8E54-DDF9-414A-B453-6ED58A4EFCED}" srcOrd="0" destOrd="0" presId="urn:microsoft.com/office/officeart/2005/8/layout/chevron1"/>
    <dgm:cxn modelId="{565F6B60-63D5-4D72-9266-B93D21FC8089}" type="presParOf" srcId="{564A0DBC-2F3C-418F-95FB-43E25FB63AB3}" destId="{EE47E48D-2774-46E3-AF85-CAD7C77C1C04}" srcOrd="1" destOrd="0" presId="urn:microsoft.com/office/officeart/2005/8/layout/chevron1"/>
    <dgm:cxn modelId="{548A1388-482D-4662-9D23-77A8641E9F26}" type="presParOf" srcId="{C3307B8C-C52D-4BD1-A4D7-037F0985F2EA}" destId="{07B7D310-E24A-4C1F-B36D-C225F843C18E}" srcOrd="11" destOrd="0" presId="urn:microsoft.com/office/officeart/2005/8/layout/chevron1"/>
    <dgm:cxn modelId="{46A39CD1-049A-434C-8357-2D92F7DA4636}" type="presParOf" srcId="{C3307B8C-C52D-4BD1-A4D7-037F0985F2EA}" destId="{DC5AA785-61F9-4D27-94AD-C6E8C4F19A85}" srcOrd="12" destOrd="0" presId="urn:microsoft.com/office/officeart/2005/8/layout/chevron1"/>
    <dgm:cxn modelId="{6D655713-2225-44B5-AD4C-9D8FB3B5CCBB}" type="presParOf" srcId="{DC5AA785-61F9-4D27-94AD-C6E8C4F19A85}" destId="{5C852C45-C591-4129-A5B1-0D84DE627270}" srcOrd="0" destOrd="0" presId="urn:microsoft.com/office/officeart/2005/8/layout/chevron1"/>
    <dgm:cxn modelId="{FCC3CEB5-5583-47FE-BBB8-44C4869BCAD2}" type="presParOf" srcId="{DC5AA785-61F9-4D27-94AD-C6E8C4F19A85}" destId="{E50F3157-CC49-4668-8342-703C39ACB5B2}" srcOrd="1" destOrd="0" presId="urn:microsoft.com/office/officeart/2005/8/layout/chevron1"/>
    <dgm:cxn modelId="{09E2EC54-6561-4BD7-87DB-C3A9EC8E5354}" type="presParOf" srcId="{C3307B8C-C52D-4BD1-A4D7-037F0985F2EA}" destId="{523C55B4-8D39-4E96-B856-241A1572B15E}" srcOrd="13" destOrd="0" presId="urn:microsoft.com/office/officeart/2005/8/layout/chevron1"/>
    <dgm:cxn modelId="{7FAF2120-4772-4194-963E-513FDF448C53}" type="presParOf" srcId="{C3307B8C-C52D-4BD1-A4D7-037F0985F2EA}" destId="{D28B5C95-B8DC-43E4-BBBE-AAF18C56DB31}" srcOrd="14" destOrd="0" presId="urn:microsoft.com/office/officeart/2005/8/layout/chevron1"/>
    <dgm:cxn modelId="{94BF8E9F-1A36-4C69-B6E9-33CC14574FB3}" type="presParOf" srcId="{D28B5C95-B8DC-43E4-BBBE-AAF18C56DB31}" destId="{F9D433BA-E61E-4DBD-AAC7-AAD73D92408E}" srcOrd="0" destOrd="0" presId="urn:microsoft.com/office/officeart/2005/8/layout/chevron1"/>
    <dgm:cxn modelId="{CD080226-1BC1-425A-A609-61E247305EC2}" type="presParOf" srcId="{D28B5C95-B8DC-43E4-BBBE-AAF18C56DB31}" destId="{DC73D3F9-8FFA-4E1E-814D-9E294612B7B5}" srcOrd="1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876994-A04F-4F3D-BAD3-E7DD7FC94F0B}">
      <dsp:nvSpPr>
        <dsp:cNvPr id="0" name=""/>
        <dsp:cNvSpPr/>
      </dsp:nvSpPr>
      <dsp:spPr>
        <a:xfrm>
          <a:off x="4979" y="2780"/>
          <a:ext cx="1267875" cy="507150"/>
        </a:xfrm>
        <a:prstGeom prst="chevron">
          <a:avLst/>
        </a:prstGeom>
        <a:solidFill>
          <a:srgbClr val="F4F7E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Январь 2014</a:t>
          </a:r>
          <a:endParaRPr lang="ru-RU" sz="10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8554" y="2780"/>
        <a:ext cx="760725" cy="507150"/>
      </dsp:txXfrm>
    </dsp:sp>
    <dsp:sp modelId="{0C428C6E-2BFA-4A1D-B071-0E67BAD08C90}">
      <dsp:nvSpPr>
        <dsp:cNvPr id="0" name=""/>
        <dsp:cNvSpPr/>
      </dsp:nvSpPr>
      <dsp:spPr>
        <a:xfrm>
          <a:off x="4979" y="573323"/>
          <a:ext cx="1014300" cy="36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79" y="573323"/>
        <a:ext cx="1014300" cy="360000"/>
      </dsp:txXfrm>
    </dsp:sp>
    <dsp:sp modelId="{545D200A-42E0-41E9-9F9C-6377877772E2}">
      <dsp:nvSpPr>
        <dsp:cNvPr id="0" name=""/>
        <dsp:cNvSpPr/>
      </dsp:nvSpPr>
      <dsp:spPr>
        <a:xfrm>
          <a:off x="1056854" y="2780"/>
          <a:ext cx="1267875" cy="507150"/>
        </a:xfrm>
        <a:prstGeom prst="chevron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b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01.02.2014-28.02.2014	</a:t>
          </a:r>
          <a:endParaRPr lang="ru-RU" sz="10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310429" y="2780"/>
        <a:ext cx="760725" cy="507150"/>
      </dsp:txXfrm>
    </dsp:sp>
    <dsp:sp modelId="{EB50A75D-9117-4BB9-B825-D883AB283B03}">
      <dsp:nvSpPr>
        <dsp:cNvPr id="0" name=""/>
        <dsp:cNvSpPr/>
      </dsp:nvSpPr>
      <dsp:spPr>
        <a:xfrm>
          <a:off x="1056854" y="573323"/>
          <a:ext cx="1014300" cy="36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56854" y="573323"/>
        <a:ext cx="1014300" cy="360000"/>
      </dsp:txXfrm>
    </dsp:sp>
    <dsp:sp modelId="{4C913FAC-3960-4C59-98F1-39615BD4663F}">
      <dsp:nvSpPr>
        <dsp:cNvPr id="0" name=""/>
        <dsp:cNvSpPr/>
      </dsp:nvSpPr>
      <dsp:spPr>
        <a:xfrm>
          <a:off x="2108729" y="2780"/>
          <a:ext cx="1267875" cy="507150"/>
        </a:xfrm>
        <a:prstGeom prst="chevron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01.03.2014-10.03.2014</a:t>
          </a:r>
          <a:endParaRPr lang="ru-RU" sz="10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362304" y="2780"/>
        <a:ext cx="760725" cy="507150"/>
      </dsp:txXfrm>
    </dsp:sp>
    <dsp:sp modelId="{3B6BEF4F-98FE-4B44-9BC9-244E0796BFBB}">
      <dsp:nvSpPr>
        <dsp:cNvPr id="0" name=""/>
        <dsp:cNvSpPr/>
      </dsp:nvSpPr>
      <dsp:spPr>
        <a:xfrm>
          <a:off x="3160604" y="2780"/>
          <a:ext cx="1267875" cy="507150"/>
        </a:xfrm>
        <a:prstGeom prst="chevron">
          <a:avLst/>
        </a:prstGeom>
        <a:solidFill>
          <a:srgbClr val="CDDDA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rgbClr val="002060"/>
              </a:solidFill>
            </a:rPr>
            <a:t>11.03.2014-31.03.2014</a:t>
          </a:r>
          <a:endParaRPr lang="ru-RU" sz="1000" kern="1200" dirty="0">
            <a:solidFill>
              <a:srgbClr val="002060"/>
            </a:solidFill>
          </a:endParaRPr>
        </a:p>
      </dsp:txBody>
      <dsp:txXfrm>
        <a:off x="3414179" y="2780"/>
        <a:ext cx="760725" cy="507150"/>
      </dsp:txXfrm>
    </dsp:sp>
    <dsp:sp modelId="{98449064-A1C3-4F13-9D67-6725C387697B}">
      <dsp:nvSpPr>
        <dsp:cNvPr id="0" name=""/>
        <dsp:cNvSpPr/>
      </dsp:nvSpPr>
      <dsp:spPr>
        <a:xfrm>
          <a:off x="4212479" y="2780"/>
          <a:ext cx="1267875" cy="507150"/>
        </a:xfrm>
        <a:prstGeom prst="chevron">
          <a:avLst/>
        </a:prstGeom>
        <a:solidFill>
          <a:srgbClr val="9FBE6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01.04.2014-10.04.2014</a:t>
          </a:r>
          <a:endParaRPr lang="ru-RU" sz="1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466054" y="2780"/>
        <a:ext cx="760725" cy="507150"/>
      </dsp:txXfrm>
    </dsp:sp>
    <dsp:sp modelId="{FF1A8E54-DDF9-414A-B453-6ED58A4EFCED}">
      <dsp:nvSpPr>
        <dsp:cNvPr id="0" name=""/>
        <dsp:cNvSpPr/>
      </dsp:nvSpPr>
      <dsp:spPr>
        <a:xfrm>
          <a:off x="5264355" y="2780"/>
          <a:ext cx="1267875" cy="507150"/>
        </a:xfrm>
        <a:prstGeom prst="chevron">
          <a:avLst/>
        </a:prstGeom>
        <a:solidFill>
          <a:srgbClr val="88A94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10.04.2014-30.04.2014</a:t>
          </a:r>
          <a:endParaRPr lang="ru-RU" sz="1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17930" y="2780"/>
        <a:ext cx="760725" cy="507150"/>
      </dsp:txXfrm>
    </dsp:sp>
    <dsp:sp modelId="{5C852C45-C591-4129-A5B1-0D84DE627270}">
      <dsp:nvSpPr>
        <dsp:cNvPr id="0" name=""/>
        <dsp:cNvSpPr/>
      </dsp:nvSpPr>
      <dsp:spPr>
        <a:xfrm>
          <a:off x="6366476" y="0"/>
          <a:ext cx="1267875" cy="507150"/>
        </a:xfrm>
        <a:prstGeom prst="chevron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01.05.2014-31.05.2014</a:t>
          </a:r>
          <a:endParaRPr lang="ru-RU" sz="1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620051" y="0"/>
        <a:ext cx="760725" cy="507150"/>
      </dsp:txXfrm>
    </dsp:sp>
    <dsp:sp modelId="{F9D433BA-E61E-4DBD-AAC7-AAD73D92408E}">
      <dsp:nvSpPr>
        <dsp:cNvPr id="0" name=""/>
        <dsp:cNvSpPr/>
      </dsp:nvSpPr>
      <dsp:spPr>
        <a:xfrm>
          <a:off x="7368105" y="2780"/>
          <a:ext cx="1267875" cy="507150"/>
        </a:xfrm>
        <a:prstGeom prst="chevron">
          <a:avLst/>
        </a:prstGeom>
        <a:solidFill>
          <a:srgbClr val="69833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</a:rPr>
            <a:t>01.06.2014-10.06.2014</a:t>
          </a:r>
          <a:endParaRPr lang="ru-RU" sz="1000" kern="1200" dirty="0">
            <a:solidFill>
              <a:schemeClr val="tx1"/>
            </a:solidFill>
          </a:endParaRPr>
        </a:p>
      </dsp:txBody>
      <dsp:txXfrm>
        <a:off x="7621680" y="2780"/>
        <a:ext cx="760725" cy="5071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4194-74A7-4F32-B285-751B45B2950D}" type="datetimeFigureOut">
              <a:rPr lang="ru-RU" smtClean="0"/>
              <a:t>04.02.2014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0CE8A-2BCB-414A-B82C-7A840314AE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37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4194-74A7-4F32-B285-751B45B2950D}" type="datetimeFigureOut">
              <a:rPr lang="ru-RU" smtClean="0"/>
              <a:t>04.02.2014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0CE8A-2BCB-414A-B82C-7A840314AE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725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4194-74A7-4F32-B285-751B45B2950D}" type="datetimeFigureOut">
              <a:rPr lang="ru-RU" smtClean="0"/>
              <a:t>04.02.2014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0CE8A-2BCB-414A-B82C-7A840314AE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1305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4194-74A7-4F32-B285-751B45B2950D}" type="datetimeFigureOut">
              <a:rPr lang="ru-RU" smtClean="0"/>
              <a:t>04.02.2014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0CE8A-2BCB-414A-B82C-7A840314AE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7526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4194-74A7-4F32-B285-751B45B2950D}" type="datetimeFigureOut">
              <a:rPr lang="ru-RU" smtClean="0"/>
              <a:t>04.02.2014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0CE8A-2BCB-414A-B82C-7A840314AE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840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4194-74A7-4F32-B285-751B45B2950D}" type="datetimeFigureOut">
              <a:rPr lang="ru-RU" smtClean="0"/>
              <a:t>04.02.2014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0CE8A-2BCB-414A-B82C-7A840314AE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5129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4194-74A7-4F32-B285-751B45B2950D}" type="datetimeFigureOut">
              <a:rPr lang="ru-RU" smtClean="0"/>
              <a:t>04.02.2014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0CE8A-2BCB-414A-B82C-7A840314AE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0179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4194-74A7-4F32-B285-751B45B2950D}" type="datetimeFigureOut">
              <a:rPr lang="ru-RU" smtClean="0"/>
              <a:t>04.02.2014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0CE8A-2BCB-414A-B82C-7A840314AE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4746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4194-74A7-4F32-B285-751B45B2950D}" type="datetimeFigureOut">
              <a:rPr lang="ru-RU" smtClean="0"/>
              <a:t>04.02.2014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0CE8A-2BCB-414A-B82C-7A840314AE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8075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4194-74A7-4F32-B285-751B45B2950D}" type="datetimeFigureOut">
              <a:rPr lang="ru-RU" smtClean="0"/>
              <a:t>04.02.2014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0CE8A-2BCB-414A-B82C-7A840314AE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0381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4194-74A7-4F32-B285-751B45B2950D}" type="datetimeFigureOut">
              <a:rPr lang="ru-RU" smtClean="0"/>
              <a:t>04.02.2014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0CE8A-2BCB-414A-B82C-7A840314AE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3284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A4194-74A7-4F32-B285-751B45B2950D}" type="datetimeFigureOut">
              <a:rPr lang="ru-RU" smtClean="0"/>
              <a:t>04.02.2014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0CE8A-2BCB-414A-B82C-7A840314AE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4214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697507987"/>
              </p:ext>
            </p:extLst>
          </p:nvPr>
        </p:nvGraphicFramePr>
        <p:xfrm>
          <a:off x="274099" y="548680"/>
          <a:ext cx="8640960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38889"/>
              </p:ext>
            </p:extLst>
          </p:nvPr>
        </p:nvGraphicFramePr>
        <p:xfrm>
          <a:off x="323528" y="1268760"/>
          <a:ext cx="8424936" cy="470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3154"/>
                <a:gridCol w="1091644"/>
                <a:gridCol w="1068835"/>
                <a:gridCol w="1068835"/>
                <a:gridCol w="1044116"/>
                <a:gridCol w="1080120"/>
                <a:gridCol w="1019397"/>
                <a:gridCol w="1068835"/>
              </a:tblGrid>
              <a:tr h="432048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Опубликование региональной программы капитального ремонта МКД</a:t>
                      </a:r>
                    </a:p>
                    <a:p>
                      <a:endParaRPr lang="ru-RU" sz="9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4F7E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Выбор собственниками помещений МКД способа формирования Фонда капитального ремонта 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 местного самоуправления принимает решение о формировании фонда капитального ремонта в отношении дома не выбравшего способ формирования фонда капитального ремонта на счете регионального оператора</a:t>
                      </a:r>
                    </a:p>
                    <a:p>
                      <a:endParaRPr lang="ru-RU" sz="9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FBE62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основании принятых решений о выборе способа формирования фонда капитального ремонта , заключение договоров с организациями осуществляю-</a:t>
                      </a:r>
                      <a:r>
                        <a:rPr lang="ru-RU" sz="9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щими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начисление и сбор платы за жилое помещение и коммунальные услуги, уточнение перечня МКД и базы лицевых счетов собственников помещений выбравших</a:t>
                      </a:r>
                      <a:r>
                        <a:rPr lang="ru-RU" sz="9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способ формирования средств на счетах регионального оператора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88A94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Выставление собственникам помещений в МКД платежных "документов" за май для внесения взносов на капитальный ремонт 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Обязанность по уплате взносов на капитальный ремонт за май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b="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b="0" i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698335"/>
                    </a:solidFill>
                  </a:tcPr>
                </a:tc>
              </a:tr>
              <a:tr h="34998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Проведение общего собрания собственниками помещений в многоквартирном доме для решения вопроса о выборе способа формирования фонда капитального ремонта </a:t>
                      </a:r>
                    </a:p>
                    <a:p>
                      <a:endParaRPr lang="ru-RU" sz="9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 местного самоуправления информирует  собственников помещений МКД о проведении общего собрания собственников помещений в многоквартирном доме для решения вопроса о выборе способа формирования фонда капитального ремонта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Проведение органом местного самоуправления общего собрания собственников помещений в многоквартирном доме для решения вопроса о выборе способа формирования фонда капитального ремонта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DDDA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0568">
                <a:tc vMerge="1">
                  <a:txBody>
                    <a:bodyPr/>
                    <a:lstStyle/>
                    <a:p>
                      <a:pPr algn="ctr"/>
                      <a:endParaRPr lang="ru-RU" sz="9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ч.5 ст. 170 ЖК РФ, ч. 2 ст. 3 Закона МО №66/2013-ОЗ</a:t>
                      </a:r>
                      <a:endParaRPr lang="ru-RU" sz="900" b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9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ч. 6 ст. 170 ЖК РФ, ч.4 ст.45 ЖК РФ</a:t>
                      </a:r>
                      <a:endParaRPr lang="ru-RU" sz="900" b="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59BB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ч.3 ст. 3  Закона МО №66/2013-ОЗ</a:t>
                      </a:r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FBE6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9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ст. 155 ЖК РФ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b="0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ч. 2.1 ст. 5 Закона МО №66/2013-ОЗ</a:t>
                      </a:r>
                      <a:endParaRPr lang="ru-RU" sz="9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698335"/>
                    </a:solidFill>
                  </a:tcPr>
                </a:tc>
              </a:tr>
            </a:tbl>
          </a:graphicData>
        </a:graphic>
      </p:graphicFrame>
      <p:sp>
        <p:nvSpPr>
          <p:cNvPr id="3" name="Левая фигурная скобка 2"/>
          <p:cNvSpPr/>
          <p:nvPr/>
        </p:nvSpPr>
        <p:spPr>
          <a:xfrm rot="16200000">
            <a:off x="3458679" y="5185419"/>
            <a:ext cx="108011" cy="176980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59306" y="6174436"/>
            <a:ext cx="250675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если такое решение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собственниками помещений             не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было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принято в период с 01.02.2014 по 01.03.2014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512990"/>
            <a:ext cx="27363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/>
              <a:t>* Уведомление можно осуществлять с 01.02.2014 года </a:t>
            </a:r>
            <a:endParaRPr lang="ru-RU" sz="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88640"/>
            <a:ext cx="8280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Последовательность действий по формированию системы капитального ремонта </a:t>
            </a:r>
            <a:endParaRPr lang="ru-RU" sz="1600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31932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265</Words>
  <Application>Microsoft Office PowerPoint</Application>
  <PresentationFormat>Экран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Company>Minstroyobl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Владимир Бычихин</cp:lastModifiedBy>
  <cp:revision>18</cp:revision>
  <cp:lastPrinted>2014-01-28T15:02:46Z</cp:lastPrinted>
  <dcterms:created xsi:type="dcterms:W3CDTF">2014-01-28T08:30:06Z</dcterms:created>
  <dcterms:modified xsi:type="dcterms:W3CDTF">2014-02-04T05:08:13Z</dcterms:modified>
</cp:coreProperties>
</file>